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2" r:id="rId4"/>
  </p:sldMasterIdLst>
  <p:notesMasterIdLst>
    <p:notesMasterId r:id="rId12"/>
  </p:notesMasterIdLst>
  <p:sldIdLst>
    <p:sldId id="412" r:id="rId5"/>
    <p:sldId id="411" r:id="rId6"/>
    <p:sldId id="413" r:id="rId7"/>
    <p:sldId id="395" r:id="rId8"/>
    <p:sldId id="321" r:id="rId9"/>
    <p:sldId id="393" r:id="rId10"/>
    <p:sldId id="30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9858"/>
    <a:srgbClr val="5AB4E5"/>
    <a:srgbClr val="1278BD"/>
    <a:srgbClr val="3B5661"/>
    <a:srgbClr val="3B5561"/>
    <a:srgbClr val="F8F8F8"/>
    <a:srgbClr val="084374"/>
    <a:srgbClr val="1E5889"/>
    <a:srgbClr val="1D77BC"/>
    <a:srgbClr val="5DB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7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90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oppi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oppins" pitchFamily="2" charset="77"/>
              </a:defRPr>
            </a:lvl1pPr>
          </a:lstStyle>
          <a:p>
            <a:fld id="{AF7BED5F-EA18-4CBE-A1DC-70CBFAFE0B98}" type="datetimeFigureOut">
              <a:rPr lang="en-US" smtClean="0"/>
              <a:pPr/>
              <a:t>4/6/22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oppi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oppins" pitchFamily="2" charset="77"/>
              </a:defRPr>
            </a:lvl1pPr>
          </a:lstStyle>
          <a:p>
            <a:fld id="{D913A25F-4F9C-4C52-8EED-4E5BA5B6B9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61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Poppins" pitchFamily="2" charset="77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Poppins" pitchFamily="2" charset="77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Poppins" pitchFamily="2" charset="77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Poppins" pitchFamily="2" charset="77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Poppins" pitchFamily="2" charset="77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3575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Quad Image +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D4DC0E6-0177-ED46-872C-BB3EA5985C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18" y="6132985"/>
            <a:ext cx="1080656" cy="43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640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C5287CC-79D5-B24E-B92E-0058D099E849}"/>
              </a:ext>
            </a:extLst>
          </p:cNvPr>
          <p:cNvGrpSpPr/>
          <p:nvPr userDrawn="1"/>
        </p:nvGrpSpPr>
        <p:grpSpPr>
          <a:xfrm>
            <a:off x="2897489" y="399142"/>
            <a:ext cx="5936344" cy="5836476"/>
            <a:chOff x="3374568" y="399142"/>
            <a:chExt cx="5936344" cy="583647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FF0BE77-F02F-424B-AB87-2712E755D5F2}"/>
                </a:ext>
              </a:extLst>
            </p:cNvPr>
            <p:cNvSpPr/>
            <p:nvPr/>
          </p:nvSpPr>
          <p:spPr>
            <a:xfrm>
              <a:off x="3374568" y="399142"/>
              <a:ext cx="5936344" cy="5836476"/>
            </a:xfrm>
            <a:prstGeom prst="ellipse">
              <a:avLst/>
            </a:prstGeom>
            <a:no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E7929AC-895A-4355-9025-B1CD8FBAC379}"/>
                </a:ext>
              </a:extLst>
            </p:cNvPr>
            <p:cNvGrpSpPr/>
            <p:nvPr/>
          </p:nvGrpSpPr>
          <p:grpSpPr>
            <a:xfrm>
              <a:off x="4529576" y="1491177"/>
              <a:ext cx="3626328" cy="3565322"/>
              <a:chOff x="9989883" y="4654296"/>
              <a:chExt cx="4407408" cy="4407408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1311C088-D982-4226-B167-252BCA98ECF9}"/>
                  </a:ext>
                </a:extLst>
              </p:cNvPr>
              <p:cNvSpPr/>
              <p:nvPr/>
            </p:nvSpPr>
            <p:spPr>
              <a:xfrm>
                <a:off x="9989883" y="4654296"/>
                <a:ext cx="4407408" cy="4407408"/>
              </a:xfrm>
              <a:prstGeom prst="ellipse">
                <a:avLst/>
              </a:prstGeom>
              <a:noFill/>
              <a:ln w="1905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38A01CA3-205F-4BD0-B433-8E4E9FBFE9C1}"/>
                  </a:ext>
                </a:extLst>
              </p:cNvPr>
              <p:cNvSpPr/>
              <p:nvPr/>
            </p:nvSpPr>
            <p:spPr>
              <a:xfrm>
                <a:off x="9991545" y="4654296"/>
                <a:ext cx="4405746" cy="4405746"/>
              </a:xfrm>
              <a:prstGeom prst="arc">
                <a:avLst>
                  <a:gd name="adj1" fmla="val 16200000"/>
                  <a:gd name="adj2" fmla="val 20775565"/>
                </a:avLst>
              </a:prstGeom>
              <a:noFill/>
              <a:ln w="44450" cap="rnd" cmpd="sng" algn="ctr">
                <a:gradFill flip="none" rotWithShape="1">
                  <a:gsLst>
                    <a:gs pos="23000">
                      <a:srgbClr val="00A3DA">
                        <a:alpha val="0"/>
                      </a:srgbClr>
                    </a:gs>
                    <a:gs pos="100000">
                      <a:srgbClr val="00A3DA"/>
                    </a:gs>
                  </a:gsLst>
                  <a:lin ang="0" scaled="1"/>
                  <a:tileRect/>
                </a:gradFill>
                <a:prstDash val="solid"/>
                <a:tailEnd type="oval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12F8C9F-BED7-4E5C-94FE-7269FBFE52E3}"/>
                </a:ext>
              </a:extLst>
            </p:cNvPr>
            <p:cNvGrpSpPr/>
            <p:nvPr/>
          </p:nvGrpSpPr>
          <p:grpSpPr>
            <a:xfrm rot="15300000" flipH="1">
              <a:off x="4381811" y="1279357"/>
              <a:ext cx="3921856" cy="3988960"/>
              <a:chOff x="9989883" y="4654296"/>
              <a:chExt cx="4407408" cy="4407408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F2453F8C-5855-4737-87AB-E74913B63CAC}"/>
                  </a:ext>
                </a:extLst>
              </p:cNvPr>
              <p:cNvSpPr/>
              <p:nvPr/>
            </p:nvSpPr>
            <p:spPr>
              <a:xfrm>
                <a:off x="9989883" y="4654296"/>
                <a:ext cx="4407408" cy="4407408"/>
              </a:xfrm>
              <a:prstGeom prst="ellipse">
                <a:avLst/>
              </a:prstGeom>
              <a:noFill/>
              <a:ln w="1905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8E20C951-8FC1-42C5-A17B-CFD1271C33D0}"/>
                  </a:ext>
                </a:extLst>
              </p:cNvPr>
              <p:cNvSpPr/>
              <p:nvPr/>
            </p:nvSpPr>
            <p:spPr>
              <a:xfrm>
                <a:off x="9991545" y="4654296"/>
                <a:ext cx="4405746" cy="4405746"/>
              </a:xfrm>
              <a:prstGeom prst="arc">
                <a:avLst>
                  <a:gd name="adj1" fmla="val 16200000"/>
                  <a:gd name="adj2" fmla="val 20775565"/>
                </a:avLst>
              </a:prstGeom>
              <a:noFill/>
              <a:ln w="44450" cap="rnd" cmpd="sng" algn="ctr">
                <a:gradFill flip="none" rotWithShape="1">
                  <a:gsLst>
                    <a:gs pos="23000">
                      <a:srgbClr val="00A3DA">
                        <a:alpha val="0"/>
                      </a:srgbClr>
                    </a:gs>
                    <a:gs pos="100000">
                      <a:srgbClr val="00A3DA"/>
                    </a:gs>
                  </a:gsLst>
                  <a:lin ang="0" scaled="1"/>
                  <a:tileRect/>
                </a:gradFill>
                <a:prstDash val="solid"/>
                <a:tailEnd type="oval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F9AB356-5BFC-40AE-B58E-F94D6453C2F7}"/>
                </a:ext>
              </a:extLst>
            </p:cNvPr>
            <p:cNvGrpSpPr/>
            <p:nvPr/>
          </p:nvGrpSpPr>
          <p:grpSpPr>
            <a:xfrm>
              <a:off x="3395786" y="1116817"/>
              <a:ext cx="5140881" cy="4314040"/>
              <a:chOff x="9989883" y="4654296"/>
              <a:chExt cx="4407408" cy="4407408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C75AEA2-07CA-4390-9880-3A4EF185183A}"/>
                  </a:ext>
                </a:extLst>
              </p:cNvPr>
              <p:cNvSpPr/>
              <p:nvPr/>
            </p:nvSpPr>
            <p:spPr>
              <a:xfrm>
                <a:off x="9989883" y="4654296"/>
                <a:ext cx="4407408" cy="4407408"/>
              </a:xfrm>
              <a:prstGeom prst="ellipse">
                <a:avLst/>
              </a:prstGeom>
              <a:noFill/>
              <a:ln w="1905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  <p:sp>
            <p:nvSpPr>
              <p:cNvPr id="39" name="Arc 38">
                <a:extLst>
                  <a:ext uri="{FF2B5EF4-FFF2-40B4-BE49-F238E27FC236}">
                    <a16:creationId xmlns:a16="http://schemas.microsoft.com/office/drawing/2014/main" id="{37330191-19CD-413C-BB04-2993D10A625E}"/>
                  </a:ext>
                </a:extLst>
              </p:cNvPr>
              <p:cNvSpPr/>
              <p:nvPr/>
            </p:nvSpPr>
            <p:spPr>
              <a:xfrm>
                <a:off x="9991545" y="4654296"/>
                <a:ext cx="4405746" cy="4405746"/>
              </a:xfrm>
              <a:prstGeom prst="arc">
                <a:avLst>
                  <a:gd name="adj1" fmla="val 1000099"/>
                  <a:gd name="adj2" fmla="val 7299557"/>
                </a:avLst>
              </a:prstGeom>
              <a:noFill/>
              <a:ln w="44450" cap="rnd" cmpd="sng" algn="ctr">
                <a:gradFill flip="none" rotWithShape="1">
                  <a:gsLst>
                    <a:gs pos="0">
                      <a:srgbClr val="00A3DA">
                        <a:alpha val="0"/>
                      </a:srgbClr>
                    </a:gs>
                    <a:gs pos="48000">
                      <a:srgbClr val="00A3DA"/>
                    </a:gs>
                  </a:gsLst>
                  <a:lin ang="10800000" scaled="1"/>
                  <a:tileRect/>
                </a:gradFill>
                <a:prstDash val="solid"/>
                <a:tailEnd type="oval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3DE2AF3-4FE8-401C-946B-F8DA8F63359D}"/>
                </a:ext>
              </a:extLst>
            </p:cNvPr>
            <p:cNvGrpSpPr/>
            <p:nvPr/>
          </p:nvGrpSpPr>
          <p:grpSpPr>
            <a:xfrm rot="15300000" flipH="1">
              <a:off x="3970198" y="925490"/>
              <a:ext cx="4745444" cy="4826642"/>
              <a:chOff x="9989883" y="4654296"/>
              <a:chExt cx="4407408" cy="4407408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3AEBD042-CB66-48F9-A794-85E94DD1E9EA}"/>
                  </a:ext>
                </a:extLst>
              </p:cNvPr>
              <p:cNvSpPr/>
              <p:nvPr/>
            </p:nvSpPr>
            <p:spPr>
              <a:xfrm>
                <a:off x="9989883" y="4654296"/>
                <a:ext cx="4407408" cy="4407408"/>
              </a:xfrm>
              <a:prstGeom prst="ellipse">
                <a:avLst/>
              </a:prstGeom>
              <a:noFill/>
              <a:ln w="1905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  <p:sp>
            <p:nvSpPr>
              <p:cNvPr id="42" name="Arc 41">
                <a:extLst>
                  <a:ext uri="{FF2B5EF4-FFF2-40B4-BE49-F238E27FC236}">
                    <a16:creationId xmlns:a16="http://schemas.microsoft.com/office/drawing/2014/main" id="{93A0AC6C-62BA-4DEB-8E50-0EA702FD55ED}"/>
                  </a:ext>
                </a:extLst>
              </p:cNvPr>
              <p:cNvSpPr/>
              <p:nvPr/>
            </p:nvSpPr>
            <p:spPr>
              <a:xfrm>
                <a:off x="9991545" y="4654296"/>
                <a:ext cx="4405746" cy="4405746"/>
              </a:xfrm>
              <a:prstGeom prst="arc">
                <a:avLst>
                  <a:gd name="adj1" fmla="val 96625"/>
                  <a:gd name="adj2" fmla="val 4048638"/>
                </a:avLst>
              </a:prstGeom>
              <a:noFill/>
              <a:ln w="44450" cap="rnd" cmpd="sng" algn="ctr">
                <a:gradFill flip="none" rotWithShape="1">
                  <a:gsLst>
                    <a:gs pos="23000">
                      <a:srgbClr val="00A3DA">
                        <a:alpha val="0"/>
                      </a:srgbClr>
                    </a:gs>
                    <a:gs pos="100000">
                      <a:srgbClr val="00A3DA"/>
                    </a:gs>
                  </a:gsLst>
                  <a:lin ang="5400000" scaled="1"/>
                  <a:tileRect/>
                </a:gradFill>
                <a:prstDash val="solid"/>
                <a:tailEnd type="oval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</p:grp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EB904E1-8D98-4047-AC1B-AAD6582F3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5226" y="2918094"/>
              <a:ext cx="2800188" cy="10218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504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rgbClr val="FFFFFF"/>
                </a:solidFill>
                <a:latin typeface="Poppi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 cap="all" baseline="0">
                <a:solidFill>
                  <a:srgbClr val="FFFFFF"/>
                </a:solidFill>
                <a:latin typeface="Poppi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rgbClr val="FFFFFF"/>
                </a:solidFill>
                <a:latin typeface="Poppins" pitchFamily="2" charset="7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13BC819B-8CC4-4B3C-8FA7-35DD5AE05D1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3532" y="167628"/>
            <a:ext cx="3855679" cy="140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b="0" i="0" kern="1200">
          <a:solidFill>
            <a:schemeClr val="tx1">
              <a:lumMod val="75000"/>
              <a:lumOff val="25000"/>
            </a:schemeClr>
          </a:solidFill>
          <a:latin typeface="Poppins" pitchFamily="2" charset="77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b="0" i="0" kern="1200">
          <a:solidFill>
            <a:schemeClr val="tx1">
              <a:lumMod val="75000"/>
              <a:lumOff val="25000"/>
            </a:schemeClr>
          </a:solidFill>
          <a:latin typeface="Poppins" pitchFamily="2" charset="77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b="0" i="0" kern="1200">
          <a:solidFill>
            <a:schemeClr val="tx1">
              <a:lumMod val="75000"/>
              <a:lumOff val="25000"/>
            </a:schemeClr>
          </a:solidFill>
          <a:latin typeface="Poppins" pitchFamily="2" charset="77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b="0" i="0" kern="1200">
          <a:solidFill>
            <a:schemeClr val="tx1">
              <a:lumMod val="75000"/>
              <a:lumOff val="25000"/>
            </a:schemeClr>
          </a:solidFill>
          <a:latin typeface="Poppins" pitchFamily="2" charset="77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b="0" i="0" kern="1200">
          <a:solidFill>
            <a:schemeClr val="tx1">
              <a:lumMod val="75000"/>
              <a:lumOff val="25000"/>
            </a:schemeClr>
          </a:solidFill>
          <a:latin typeface="Poppins" pitchFamily="2" charset="77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26" Type="http://schemas.openxmlformats.org/officeDocument/2006/relationships/image" Target="../media/image46.png"/><Relationship Id="rId39" Type="http://schemas.openxmlformats.org/officeDocument/2006/relationships/image" Target="../media/image59.png"/><Relationship Id="rId21" Type="http://schemas.openxmlformats.org/officeDocument/2006/relationships/image" Target="../media/image41.png"/><Relationship Id="rId34" Type="http://schemas.openxmlformats.org/officeDocument/2006/relationships/image" Target="../media/image54.png"/><Relationship Id="rId42" Type="http://schemas.openxmlformats.org/officeDocument/2006/relationships/image" Target="../media/image62.png"/><Relationship Id="rId47" Type="http://schemas.openxmlformats.org/officeDocument/2006/relationships/image" Target="../media/image67.png"/><Relationship Id="rId50" Type="http://schemas.openxmlformats.org/officeDocument/2006/relationships/image" Target="../media/image69.png"/><Relationship Id="rId55" Type="http://schemas.openxmlformats.org/officeDocument/2006/relationships/image" Target="../media/image21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29" Type="http://schemas.openxmlformats.org/officeDocument/2006/relationships/image" Target="../media/image49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32" Type="http://schemas.openxmlformats.org/officeDocument/2006/relationships/image" Target="../media/image52.png"/><Relationship Id="rId37" Type="http://schemas.openxmlformats.org/officeDocument/2006/relationships/image" Target="../media/image57.png"/><Relationship Id="rId40" Type="http://schemas.openxmlformats.org/officeDocument/2006/relationships/image" Target="../media/image60.png"/><Relationship Id="rId45" Type="http://schemas.openxmlformats.org/officeDocument/2006/relationships/image" Target="../media/image65.png"/><Relationship Id="rId53" Type="http://schemas.openxmlformats.org/officeDocument/2006/relationships/image" Target="../media/image72.png"/><Relationship Id="rId5" Type="http://schemas.openxmlformats.org/officeDocument/2006/relationships/image" Target="../media/image25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Relationship Id="rId27" Type="http://schemas.openxmlformats.org/officeDocument/2006/relationships/image" Target="../media/image47.png"/><Relationship Id="rId30" Type="http://schemas.openxmlformats.org/officeDocument/2006/relationships/image" Target="../media/image50.png"/><Relationship Id="rId35" Type="http://schemas.openxmlformats.org/officeDocument/2006/relationships/image" Target="../media/image55.png"/><Relationship Id="rId43" Type="http://schemas.openxmlformats.org/officeDocument/2006/relationships/image" Target="../media/image63.png"/><Relationship Id="rId48" Type="http://schemas.openxmlformats.org/officeDocument/2006/relationships/image" Target="../media/image20.png"/><Relationship Id="rId56" Type="http://schemas.openxmlformats.org/officeDocument/2006/relationships/image" Target="../media/image74.png"/><Relationship Id="rId8" Type="http://schemas.openxmlformats.org/officeDocument/2006/relationships/image" Target="../media/image28.png"/><Relationship Id="rId51" Type="http://schemas.openxmlformats.org/officeDocument/2006/relationships/image" Target="../media/image70.png"/><Relationship Id="rId3" Type="http://schemas.openxmlformats.org/officeDocument/2006/relationships/image" Target="../media/image23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5" Type="http://schemas.openxmlformats.org/officeDocument/2006/relationships/image" Target="../media/image45.png"/><Relationship Id="rId33" Type="http://schemas.openxmlformats.org/officeDocument/2006/relationships/image" Target="../media/image53.png"/><Relationship Id="rId38" Type="http://schemas.openxmlformats.org/officeDocument/2006/relationships/image" Target="../media/image58.png"/><Relationship Id="rId46" Type="http://schemas.openxmlformats.org/officeDocument/2006/relationships/image" Target="../media/image66.png"/><Relationship Id="rId20" Type="http://schemas.openxmlformats.org/officeDocument/2006/relationships/image" Target="../media/image40.png"/><Relationship Id="rId41" Type="http://schemas.openxmlformats.org/officeDocument/2006/relationships/image" Target="../media/image61.png"/><Relationship Id="rId5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28" Type="http://schemas.openxmlformats.org/officeDocument/2006/relationships/image" Target="../media/image48.png"/><Relationship Id="rId36" Type="http://schemas.openxmlformats.org/officeDocument/2006/relationships/image" Target="../media/image56.png"/><Relationship Id="rId49" Type="http://schemas.openxmlformats.org/officeDocument/2006/relationships/image" Target="../media/image68.png"/><Relationship Id="rId57" Type="http://schemas.openxmlformats.org/officeDocument/2006/relationships/image" Target="../media/image75.png"/><Relationship Id="rId10" Type="http://schemas.openxmlformats.org/officeDocument/2006/relationships/image" Target="../media/image30.png"/><Relationship Id="rId31" Type="http://schemas.openxmlformats.org/officeDocument/2006/relationships/image" Target="../media/image51.png"/><Relationship Id="rId44" Type="http://schemas.openxmlformats.org/officeDocument/2006/relationships/image" Target="../media/image64.png"/><Relationship Id="rId52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774DC7-70A2-2B4B-A413-33026C784F7A}"/>
              </a:ext>
            </a:extLst>
          </p:cNvPr>
          <p:cNvSpPr/>
          <p:nvPr/>
        </p:nvSpPr>
        <p:spPr>
          <a:xfrm>
            <a:off x="1705997" y="2613200"/>
            <a:ext cx="1715490" cy="709481"/>
          </a:xfrm>
          <a:prstGeom prst="rect">
            <a:avLst/>
          </a:prstGeom>
          <a:solidFill>
            <a:srgbClr val="1278BD"/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Helvetica" pitchFamily="2" charset="0"/>
              </a:rPr>
              <a:t>#3776B7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618E37-017E-D546-985F-71265B1C5894}"/>
              </a:ext>
            </a:extLst>
          </p:cNvPr>
          <p:cNvSpPr/>
          <p:nvPr/>
        </p:nvSpPr>
        <p:spPr>
          <a:xfrm>
            <a:off x="5330079" y="2604819"/>
            <a:ext cx="1715490" cy="709481"/>
          </a:xfrm>
          <a:prstGeom prst="rect">
            <a:avLst/>
          </a:prstGeom>
          <a:solidFill>
            <a:srgbClr val="1E5889"/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Helvetica" pitchFamily="2" charset="0"/>
              </a:rPr>
              <a:t>#1e5889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1BA3C4-9948-454B-BB5B-983C89C7415B}"/>
              </a:ext>
            </a:extLst>
          </p:cNvPr>
          <p:cNvSpPr/>
          <p:nvPr/>
        </p:nvSpPr>
        <p:spPr>
          <a:xfrm>
            <a:off x="9128872" y="2613200"/>
            <a:ext cx="1715490" cy="709481"/>
          </a:xfrm>
          <a:prstGeom prst="rect">
            <a:avLst/>
          </a:prstGeom>
          <a:solidFill>
            <a:srgbClr val="3B5661"/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Helvetica" pitchFamily="2" charset="0"/>
              </a:rPr>
              <a:t>#415560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207A1D-B0EB-6648-8158-6381B1C53973}"/>
              </a:ext>
            </a:extLst>
          </p:cNvPr>
          <p:cNvSpPr/>
          <p:nvPr/>
        </p:nvSpPr>
        <p:spPr>
          <a:xfrm>
            <a:off x="7220280" y="2610683"/>
            <a:ext cx="1715490" cy="709481"/>
          </a:xfrm>
          <a:prstGeom prst="rect">
            <a:avLst/>
          </a:prstGeom>
          <a:solidFill>
            <a:srgbClr val="084374"/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#084374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4BF770-5D2E-DE46-B8BC-30B42DD2E043}"/>
              </a:ext>
            </a:extLst>
          </p:cNvPr>
          <p:cNvSpPr/>
          <p:nvPr/>
        </p:nvSpPr>
        <p:spPr>
          <a:xfrm>
            <a:off x="1705997" y="3543700"/>
            <a:ext cx="1715490" cy="709481"/>
          </a:xfrm>
          <a:prstGeom prst="rect">
            <a:avLst/>
          </a:prstGeom>
          <a:solidFill>
            <a:srgbClr val="E39858"/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highlight>
                  <a:srgbClr val="E39858"/>
                </a:highlight>
                <a:latin typeface="Helvetica" pitchFamily="2" charset="0"/>
              </a:rPr>
              <a:t>#e39858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ACBB89-A581-2440-AA45-A7F5768A6A0A}"/>
              </a:ext>
            </a:extLst>
          </p:cNvPr>
          <p:cNvSpPr/>
          <p:nvPr/>
        </p:nvSpPr>
        <p:spPr>
          <a:xfrm>
            <a:off x="3770909" y="3543700"/>
            <a:ext cx="1715490" cy="709481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n-US" dirty="0">
                <a:latin typeface="Helvetica" pitchFamily="2" charset="0"/>
              </a:rPr>
              <a:t>#f8f8f8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29869F-9E8C-0646-B7A4-C84DDAB8C1EB}"/>
              </a:ext>
            </a:extLst>
          </p:cNvPr>
          <p:cNvSpPr txBox="1">
            <a:spLocks/>
          </p:cNvSpPr>
          <p:nvPr/>
        </p:nvSpPr>
        <p:spPr>
          <a:xfrm>
            <a:off x="1530658" y="557747"/>
            <a:ext cx="2636099" cy="681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b="1" dirty="0">
                <a:solidFill>
                  <a:srgbClr val="3B5561"/>
                </a:solidFill>
                <a:latin typeface="Poppins" pitchFamily="2" charset="77"/>
                <a:cs typeface="Poppins" pitchFamily="2" charset="77"/>
              </a:rPr>
              <a:t>Poppins</a:t>
            </a:r>
            <a:endParaRPr lang="en-US" sz="2800" b="1" dirty="0">
              <a:solidFill>
                <a:srgbClr val="3B556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92AAD-0619-164C-A8D2-58AD1F56BEB8}"/>
              </a:ext>
            </a:extLst>
          </p:cNvPr>
          <p:cNvSpPr/>
          <p:nvPr/>
        </p:nvSpPr>
        <p:spPr>
          <a:xfrm>
            <a:off x="1547254" y="1238785"/>
            <a:ext cx="21446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B5561"/>
                </a:solidFill>
                <a:latin typeface="Poppins" pitchFamily="2" charset="77"/>
              </a:rPr>
              <a:t>Poppins</a:t>
            </a:r>
            <a:endParaRPr lang="en-US" sz="2000" dirty="0">
              <a:solidFill>
                <a:srgbClr val="3B5561"/>
              </a:solidFill>
              <a:effectLst/>
              <a:latin typeface="Poppins" pitchFamily="2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916635-89DF-6749-8A20-6D0D5E24EB11}"/>
              </a:ext>
            </a:extLst>
          </p:cNvPr>
          <p:cNvSpPr/>
          <p:nvPr/>
        </p:nvSpPr>
        <p:spPr>
          <a:xfrm>
            <a:off x="509423" y="621555"/>
            <a:ext cx="869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B5561"/>
                </a:solidFill>
                <a:latin typeface="Poppins" pitchFamily="2" charset="77"/>
                <a:cs typeface="Poppins" pitchFamily="2" charset="77"/>
              </a:rPr>
              <a:t>FONT:</a:t>
            </a:r>
            <a:r>
              <a:rPr lang="en-US" b="1" dirty="0">
                <a:solidFill>
                  <a:srgbClr val="3B5561"/>
                </a:solidFill>
                <a:latin typeface="Poppins" pitchFamily="2" charset="77"/>
                <a:cs typeface="Poppins" pitchFamily="2" charset="77"/>
              </a:rPr>
              <a:t> 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FE12BB-0FF7-924B-A7E3-702186A1A017}"/>
              </a:ext>
            </a:extLst>
          </p:cNvPr>
          <p:cNvSpPr/>
          <p:nvPr/>
        </p:nvSpPr>
        <p:spPr>
          <a:xfrm>
            <a:off x="509423" y="2613199"/>
            <a:ext cx="1535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B5561"/>
                </a:solidFill>
                <a:latin typeface="Poppins" pitchFamily="2" charset="77"/>
                <a:cs typeface="Poppins" pitchFamily="2" charset="77"/>
              </a:rPr>
              <a:t>COLOR PALLETE:</a:t>
            </a:r>
            <a:r>
              <a:rPr lang="en-US" b="1" dirty="0">
                <a:solidFill>
                  <a:srgbClr val="3B5561"/>
                </a:solidFill>
                <a:latin typeface="Poppins" pitchFamily="2" charset="77"/>
                <a:cs typeface="Poppins" pitchFamily="2" charset="77"/>
              </a:rPr>
              <a:t> 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760411-925C-9D42-86CC-4BB6092F6109}"/>
              </a:ext>
            </a:extLst>
          </p:cNvPr>
          <p:cNvSpPr/>
          <p:nvPr/>
        </p:nvSpPr>
        <p:spPr>
          <a:xfrm>
            <a:off x="3527234" y="2613200"/>
            <a:ext cx="1715490" cy="709481"/>
          </a:xfrm>
          <a:prstGeom prst="rect">
            <a:avLst/>
          </a:prstGeom>
          <a:solidFill>
            <a:srgbClr val="5AB4E5"/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Helvetica" pitchFamily="2" charset="0"/>
              </a:rPr>
              <a:t>#71B2E0</a:t>
            </a:r>
          </a:p>
        </p:txBody>
      </p:sp>
    </p:spTree>
    <p:extLst>
      <p:ext uri="{BB962C8B-B14F-4D97-AF65-F5344CB8AC3E}">
        <p14:creationId xmlns:p14="http://schemas.microsoft.com/office/powerpoint/2010/main" val="3621421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 up of a logo&#10;&#10;Description automatically generated">
            <a:extLst>
              <a:ext uri="{FF2B5EF4-FFF2-40B4-BE49-F238E27FC236}">
                <a16:creationId xmlns:a16="http://schemas.microsoft.com/office/drawing/2014/main" id="{462AB269-CB46-A645-8F4F-1A8B9B2BD7B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01" y="1505064"/>
            <a:ext cx="4735919" cy="173050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CACBAE0-5316-2140-968E-95EE4DBC8305}"/>
              </a:ext>
            </a:extLst>
          </p:cNvPr>
          <p:cNvSpPr/>
          <p:nvPr/>
        </p:nvSpPr>
        <p:spPr>
          <a:xfrm>
            <a:off x="352464" y="433762"/>
            <a:ext cx="32544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Poppins" pitchFamily="2" charset="77"/>
                <a:cs typeface="Lato Semibold" panose="020F0502020204030203" pitchFamily="34" charset="0"/>
              </a:rPr>
              <a:t>Plus+ Logos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EFED12-7199-494A-B4B8-E0845E500896}"/>
              </a:ext>
            </a:extLst>
          </p:cNvPr>
          <p:cNvSpPr/>
          <p:nvPr/>
        </p:nvSpPr>
        <p:spPr>
          <a:xfrm>
            <a:off x="450532" y="3598985"/>
            <a:ext cx="5474677" cy="2063261"/>
          </a:xfrm>
          <a:prstGeom prst="rect">
            <a:avLst/>
          </a:prstGeom>
          <a:solidFill>
            <a:srgbClr val="3B5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2BA3AFA-96EB-4346-8DC0-E18B5D2976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709" y="3833195"/>
            <a:ext cx="4121411" cy="1505689"/>
          </a:xfrm>
          <a:prstGeom prst="rect">
            <a:avLst/>
          </a:prstGeom>
        </p:spPr>
      </p:pic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14F40124-3856-D645-AC07-556C8E70CA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82" y="1307124"/>
            <a:ext cx="1730505" cy="173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07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989EF1-F15F-A749-B64A-EF8768095BAE}"/>
              </a:ext>
            </a:extLst>
          </p:cNvPr>
          <p:cNvSpPr txBox="1"/>
          <p:nvPr/>
        </p:nvSpPr>
        <p:spPr>
          <a:xfrm>
            <a:off x="1444304" y="2337598"/>
            <a:ext cx="4417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3B5561"/>
                </a:solidFill>
                <a:latin typeface="Poppins" pitchFamily="2" charset="77"/>
              </a:rPr>
              <a:t>Business Savvy.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3B5561"/>
              </a:solidFill>
              <a:effectLst/>
              <a:uLnTx/>
              <a:uFillTx/>
              <a:latin typeface="Poppins" pitchFamily="2" charset="77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F4D5B7-F990-2149-9792-1B2686DEC323}"/>
              </a:ext>
            </a:extLst>
          </p:cNvPr>
          <p:cNvSpPr txBox="1"/>
          <p:nvPr/>
        </p:nvSpPr>
        <p:spPr>
          <a:xfrm>
            <a:off x="4920215" y="2337598"/>
            <a:ext cx="3872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3B5561"/>
                </a:solidFill>
                <a:latin typeface="Poppins" pitchFamily="2" charset="77"/>
              </a:rPr>
              <a:t>Technology Smart.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3B5561"/>
              </a:solidFill>
              <a:effectLst/>
              <a:uLnTx/>
              <a:uFillTx/>
              <a:latin typeface="Poppins" pitchFamily="2" charset="77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B37598-D004-E243-87A8-5FB32F4BB728}"/>
              </a:ext>
            </a:extLst>
          </p:cNvPr>
          <p:cNvSpPr/>
          <p:nvPr/>
        </p:nvSpPr>
        <p:spPr>
          <a:xfrm>
            <a:off x="1444304" y="1829032"/>
            <a:ext cx="1130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B5561"/>
                </a:solidFill>
                <a:latin typeface="Poppins" pitchFamily="2" charset="77"/>
                <a:cs typeface="Poppins" pitchFamily="2" charset="77"/>
              </a:rPr>
              <a:t>TAGLINE: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613AB4-9A80-6F4F-A164-0E81D7BEB7CE}"/>
              </a:ext>
            </a:extLst>
          </p:cNvPr>
          <p:cNvSpPr/>
          <p:nvPr/>
        </p:nvSpPr>
        <p:spPr>
          <a:xfrm>
            <a:off x="428174" y="515824"/>
            <a:ext cx="6526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Poppins" pitchFamily="2" charset="77"/>
                <a:cs typeface="Lato Semibold" panose="020F0502020204030203" pitchFamily="34" charset="0"/>
              </a:rPr>
              <a:t>Plus+ Brand Statements</a:t>
            </a:r>
          </a:p>
        </p:txBody>
      </p:sp>
    </p:spTree>
    <p:extLst>
      <p:ext uri="{BB962C8B-B14F-4D97-AF65-F5344CB8AC3E}">
        <p14:creationId xmlns:p14="http://schemas.microsoft.com/office/powerpoint/2010/main" val="3502087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1A54C8-9E00-6141-827A-2D02B3A1B29B}"/>
              </a:ext>
            </a:extLst>
          </p:cNvPr>
          <p:cNvSpPr/>
          <p:nvPr/>
        </p:nvSpPr>
        <p:spPr>
          <a:xfrm>
            <a:off x="9240881" y="4954256"/>
            <a:ext cx="29513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Identify, Prioritize, and Overcome Cybersecurity Threats</a:t>
            </a:r>
            <a:endParaRPr lang="en-US" sz="1400" b="1" i="0" dirty="0">
              <a:solidFill>
                <a:srgbClr val="272E3A"/>
              </a:solidFill>
              <a:effectLst/>
              <a:latin typeface="Poppins" pitchFamily="2" charset="7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61614B-CCF8-8E44-8CD4-88191C007D02}"/>
              </a:ext>
            </a:extLst>
          </p:cNvPr>
          <p:cNvSpPr/>
          <p:nvPr/>
        </p:nvSpPr>
        <p:spPr>
          <a:xfrm>
            <a:off x="5069795" y="1538938"/>
            <a:ext cx="311677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Deepen Customer Experience and Insight Everywhere with Dynamics 365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E83CB6-86CA-9747-9AC5-B1BB9308E5C9}"/>
              </a:ext>
            </a:extLst>
          </p:cNvPr>
          <p:cNvSpPr/>
          <p:nvPr/>
        </p:nvSpPr>
        <p:spPr>
          <a:xfrm>
            <a:off x="9240881" y="1538938"/>
            <a:ext cx="24144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Enable Remote Productivity and Collaboration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5756D35-80FE-F44B-9297-C2D49AB42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70" y="2454225"/>
            <a:ext cx="474446" cy="436107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77196E6A-7CD8-D84F-B00F-DD4024C8A4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09" y="3257494"/>
            <a:ext cx="397768" cy="479239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C370E8C6-A50A-F540-8F81-80C6F56257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50" y="4041050"/>
            <a:ext cx="575086" cy="579878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8BDF34B7-7A0A-B04D-8C9E-74382D5496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38" y="5062403"/>
            <a:ext cx="685311" cy="522370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360E3F8C-A678-A445-839C-5FB723CD9E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032" y="1621524"/>
            <a:ext cx="537308" cy="477092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E725A1BE-D5BB-6E48-ADFD-8DD91E689D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60" y="2473290"/>
            <a:ext cx="500252" cy="444668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55F11495-61CC-B743-8F7B-E0AAAB03B3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664" y="3304765"/>
            <a:ext cx="528044" cy="472460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891065AD-80B4-864C-A6EC-634EB840D2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12" y="5046092"/>
            <a:ext cx="514148" cy="50951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5FC9EB5D-7515-0A49-873C-B5CBF813451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420" y="1626008"/>
            <a:ext cx="503673" cy="349080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50CDFE56-AEA9-5B44-8EBF-D6461BDE766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341" y="4169848"/>
            <a:ext cx="443831" cy="359054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B2DD2428-7D76-A545-A66C-996F0BDFB87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821" y="5057640"/>
            <a:ext cx="428870" cy="46876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CBCFC3E-0BBA-1F46-A406-A58A1CAA1F37}"/>
              </a:ext>
            </a:extLst>
          </p:cNvPr>
          <p:cNvSpPr/>
          <p:nvPr/>
        </p:nvSpPr>
        <p:spPr>
          <a:xfrm>
            <a:off x="437850" y="463890"/>
            <a:ext cx="16065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Poppins" pitchFamily="2" charset="77"/>
                <a:cs typeface="Lato Semibold" panose="020F0502020204030203" pitchFamily="34" charset="0"/>
              </a:rPr>
              <a:t>Icons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314023A-A7B3-8548-B91D-4E3556350A27}"/>
              </a:ext>
            </a:extLst>
          </p:cNvPr>
          <p:cNvSpPr/>
          <p:nvPr/>
        </p:nvSpPr>
        <p:spPr>
          <a:xfrm>
            <a:off x="1016192" y="2363534"/>
            <a:ext cx="25580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Democratize Data and Intelligence Assets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4081AC1-A4B9-8347-8260-6D7C83B4BD54}"/>
              </a:ext>
            </a:extLst>
          </p:cNvPr>
          <p:cNvSpPr/>
          <p:nvPr/>
        </p:nvSpPr>
        <p:spPr>
          <a:xfrm>
            <a:off x="5069795" y="2343502"/>
            <a:ext cx="28219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Enable Field Service, Schedule Optimization, Remote Assist, and IoT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2BFF2E9-ECBE-D642-BD91-EF59AFAD49D5}"/>
              </a:ext>
            </a:extLst>
          </p:cNvPr>
          <p:cNvSpPr/>
          <p:nvPr/>
        </p:nvSpPr>
        <p:spPr>
          <a:xfrm>
            <a:off x="1016193" y="1538938"/>
            <a:ext cx="2971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Jumpstart Your Cloud Journey and Achieve Cloud Advantage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F98808B-D98E-3648-80E1-E66E07F1DEEB}"/>
              </a:ext>
            </a:extLst>
          </p:cNvPr>
          <p:cNvSpPr/>
          <p:nvPr/>
        </p:nvSpPr>
        <p:spPr>
          <a:xfrm>
            <a:off x="9240881" y="2416430"/>
            <a:ext cx="30425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Leverage Power - Power BI, Power Apps, Power Automate, Power Agents 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98A572-BED9-FD4D-9D3A-7144988851CB}"/>
              </a:ext>
            </a:extLst>
          </p:cNvPr>
          <p:cNvSpPr/>
          <p:nvPr/>
        </p:nvSpPr>
        <p:spPr>
          <a:xfrm>
            <a:off x="1027472" y="3188429"/>
            <a:ext cx="23923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Secure, Harmonize, and Mobilize your Data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E7C63A6-F972-494A-85BF-43128DE93E54}"/>
              </a:ext>
            </a:extLst>
          </p:cNvPr>
          <p:cNvSpPr/>
          <p:nvPr/>
        </p:nvSpPr>
        <p:spPr>
          <a:xfrm>
            <a:off x="5069794" y="3188429"/>
            <a:ext cx="31167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Deploy and Optimize Teams, M365, O365, SharePoint, Exchange 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B9C408-41D6-154A-9417-2D324D89B5D3}"/>
              </a:ext>
            </a:extLst>
          </p:cNvPr>
          <p:cNvSpPr/>
          <p:nvPr/>
        </p:nvSpPr>
        <p:spPr>
          <a:xfrm>
            <a:off x="9240882" y="3143005"/>
            <a:ext cx="26074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Manage and Secure Remote and Diverse Devices/Endpoints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D923528-9B52-E34F-8646-78F0878E0DEC}"/>
              </a:ext>
            </a:extLst>
          </p:cNvPr>
          <p:cNvSpPr/>
          <p:nvPr/>
        </p:nvSpPr>
        <p:spPr>
          <a:xfrm>
            <a:off x="1027473" y="4065198"/>
            <a:ext cx="2971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Explore and Optimize Data Warehouses and Data Lakes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846244-2B66-A344-8331-C4CCB4F667D6}"/>
              </a:ext>
            </a:extLst>
          </p:cNvPr>
          <p:cNvSpPr/>
          <p:nvPr/>
        </p:nvSpPr>
        <p:spPr>
          <a:xfrm>
            <a:off x="5069795" y="4065198"/>
            <a:ext cx="2526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Extend Teams Integration with Apps and Services 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3657655-7184-F94D-B085-6A4726199666}"/>
              </a:ext>
            </a:extLst>
          </p:cNvPr>
          <p:cNvSpPr/>
          <p:nvPr/>
        </p:nvSpPr>
        <p:spPr>
          <a:xfrm>
            <a:off x="9240881" y="4065198"/>
            <a:ext cx="29513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Attain Governance, Compliance,</a:t>
            </a:r>
            <a:br>
              <a:rPr lang="en-US" sz="1400" dirty="0">
                <a:solidFill>
                  <a:srgbClr val="272E3A"/>
                </a:solidFill>
                <a:latin typeface="Poppins" pitchFamily="2" charset="77"/>
              </a:rPr>
            </a:br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and Identify Protection 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2AE8C3-D832-EA43-94DE-6748127EFFB9}"/>
              </a:ext>
            </a:extLst>
          </p:cNvPr>
          <p:cNvSpPr/>
          <p:nvPr/>
        </p:nvSpPr>
        <p:spPr>
          <a:xfrm>
            <a:off x="1027472" y="4941967"/>
            <a:ext cx="35261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Modernize Apps - Create Custom, Cloud Native, Mobile Apps, and Chatbots</a:t>
            </a:r>
            <a:endParaRPr lang="en-US" sz="1400" dirty="0">
              <a:solidFill>
                <a:srgbClr val="272E3A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D18C7FB-13DB-EE4A-BD25-6EDA595BF9AE}"/>
              </a:ext>
            </a:extLst>
          </p:cNvPr>
          <p:cNvSpPr/>
          <p:nvPr/>
        </p:nvSpPr>
        <p:spPr>
          <a:xfrm>
            <a:off x="5069795" y="4954256"/>
            <a:ext cx="3209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1400" dirty="0">
                <a:solidFill>
                  <a:srgbClr val="272E3A"/>
                </a:solidFill>
                <a:latin typeface="Poppins" pitchFamily="2" charset="77"/>
              </a:rPr>
              <a:t>Plan and Implement SharePoint, Exchange, and Tenant Migrations   </a:t>
            </a:r>
            <a:endParaRPr lang="en-US" sz="1400" b="1" dirty="0">
              <a:solidFill>
                <a:srgbClr val="272E3A"/>
              </a:solidFill>
              <a:latin typeface="Poppins" pitchFamily="2" charset="77"/>
            </a:endParaRPr>
          </a:p>
        </p:txBody>
      </p:sp>
      <p:pic>
        <p:nvPicPr>
          <p:cNvPr id="33" name="Picture 32" descr="Shape&#10;&#10;Description automatically generated">
            <a:extLst>
              <a:ext uri="{FF2B5EF4-FFF2-40B4-BE49-F238E27FC236}">
                <a16:creationId xmlns:a16="http://schemas.microsoft.com/office/drawing/2014/main" id="{3B958BF1-9731-824B-81FB-2D735C01290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99" y="1591525"/>
            <a:ext cx="556789" cy="444454"/>
          </a:xfrm>
          <a:prstGeom prst="rect">
            <a:avLst/>
          </a:prstGeom>
        </p:spPr>
      </p:pic>
      <p:pic>
        <p:nvPicPr>
          <p:cNvPr id="35" name="Picture 34" descr="Background pattern&#10;&#10;Description automatically generated">
            <a:extLst>
              <a:ext uri="{FF2B5EF4-FFF2-40B4-BE49-F238E27FC236}">
                <a16:creationId xmlns:a16="http://schemas.microsoft.com/office/drawing/2014/main" id="{B0519344-BBED-5041-A4E7-25E6E0381E7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296" y="3221435"/>
            <a:ext cx="535920" cy="43306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AF4AB24-C6AF-7046-ADD8-89BFB4E44A26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4501612" y="4166423"/>
            <a:ext cx="514149" cy="34276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6988065-BBC1-114F-A8C8-B347E53AA95B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>
            <a:off x="8738081" y="2535851"/>
            <a:ext cx="456350" cy="43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525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Picture 296" descr="Logo&#10;&#10;Description automatically generated">
            <a:extLst>
              <a:ext uri="{FF2B5EF4-FFF2-40B4-BE49-F238E27FC236}">
                <a16:creationId xmlns:a16="http://schemas.microsoft.com/office/drawing/2014/main" id="{D49D9DEA-21A1-D44E-A09D-D332FC4D0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46" y="2787734"/>
            <a:ext cx="824485" cy="641266"/>
          </a:xfrm>
          <a:prstGeom prst="rect">
            <a:avLst/>
          </a:prstGeom>
        </p:spPr>
      </p:pic>
      <p:pic>
        <p:nvPicPr>
          <p:cNvPr id="298" name="Picture 297">
            <a:extLst>
              <a:ext uri="{FF2B5EF4-FFF2-40B4-BE49-F238E27FC236}">
                <a16:creationId xmlns:a16="http://schemas.microsoft.com/office/drawing/2014/main" id="{F286D3E3-67A7-EE41-B9DE-DDE193A672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89731" y="2787734"/>
            <a:ext cx="641266" cy="641266"/>
          </a:xfrm>
          <a:prstGeom prst="rect">
            <a:avLst/>
          </a:prstGeom>
        </p:spPr>
      </p:pic>
      <p:pic>
        <p:nvPicPr>
          <p:cNvPr id="299" name="Picture 298">
            <a:extLst>
              <a:ext uri="{FF2B5EF4-FFF2-40B4-BE49-F238E27FC236}">
                <a16:creationId xmlns:a16="http://schemas.microsoft.com/office/drawing/2014/main" id="{312481BE-D0C0-E942-85C3-BF0A47E292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015907" y="2787734"/>
            <a:ext cx="641266" cy="641266"/>
          </a:xfrm>
          <a:prstGeom prst="rect">
            <a:avLst/>
          </a:prstGeom>
        </p:spPr>
      </p:pic>
      <p:pic>
        <p:nvPicPr>
          <p:cNvPr id="300" name="Picture 299">
            <a:extLst>
              <a:ext uri="{FF2B5EF4-FFF2-40B4-BE49-F238E27FC236}">
                <a16:creationId xmlns:a16="http://schemas.microsoft.com/office/drawing/2014/main" id="{62955ED5-DCEE-814F-B71E-95B11F45094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140243" y="2787734"/>
            <a:ext cx="641266" cy="641266"/>
          </a:xfrm>
          <a:prstGeom prst="rect">
            <a:avLst/>
          </a:prstGeom>
        </p:spPr>
      </p:pic>
      <p:pic>
        <p:nvPicPr>
          <p:cNvPr id="301" name="Picture 300">
            <a:extLst>
              <a:ext uri="{FF2B5EF4-FFF2-40B4-BE49-F238E27FC236}">
                <a16:creationId xmlns:a16="http://schemas.microsoft.com/office/drawing/2014/main" id="{FCDE1947-BE75-B74B-8C5A-EB0CF3A9DA8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300205" y="2787734"/>
            <a:ext cx="570014" cy="641266"/>
          </a:xfrm>
          <a:prstGeom prst="rect">
            <a:avLst/>
          </a:prstGeom>
        </p:spPr>
      </p:pic>
      <p:pic>
        <p:nvPicPr>
          <p:cNvPr id="302" name="Picture 301">
            <a:extLst>
              <a:ext uri="{FF2B5EF4-FFF2-40B4-BE49-F238E27FC236}">
                <a16:creationId xmlns:a16="http://schemas.microsoft.com/office/drawing/2014/main" id="{45767833-1CB5-CE45-B748-04BFF80BEBA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34807" y="3723905"/>
            <a:ext cx="498762" cy="641266"/>
          </a:xfrm>
          <a:prstGeom prst="rect">
            <a:avLst/>
          </a:prstGeom>
        </p:spPr>
      </p:pic>
      <p:pic>
        <p:nvPicPr>
          <p:cNvPr id="303" name="Picture 302">
            <a:extLst>
              <a:ext uri="{FF2B5EF4-FFF2-40B4-BE49-F238E27FC236}">
                <a16:creationId xmlns:a16="http://schemas.microsoft.com/office/drawing/2014/main" id="{8D3FFC04-354D-D84C-A6DA-7BB1B1BF3FE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870871" y="3723905"/>
            <a:ext cx="678987" cy="641266"/>
          </a:xfrm>
          <a:prstGeom prst="rect">
            <a:avLst/>
          </a:prstGeom>
        </p:spPr>
      </p:pic>
      <p:pic>
        <p:nvPicPr>
          <p:cNvPr id="304" name="Picture 303">
            <a:extLst>
              <a:ext uri="{FF2B5EF4-FFF2-40B4-BE49-F238E27FC236}">
                <a16:creationId xmlns:a16="http://schemas.microsoft.com/office/drawing/2014/main" id="{F5294398-ECD5-9841-8B64-DFAD7DA1F84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997047" y="3723905"/>
            <a:ext cx="678987" cy="641266"/>
          </a:xfrm>
          <a:prstGeom prst="rect">
            <a:avLst/>
          </a:prstGeom>
        </p:spPr>
      </p:pic>
      <p:pic>
        <p:nvPicPr>
          <p:cNvPr id="305" name="Picture 304">
            <a:extLst>
              <a:ext uri="{FF2B5EF4-FFF2-40B4-BE49-F238E27FC236}">
                <a16:creationId xmlns:a16="http://schemas.microsoft.com/office/drawing/2014/main" id="{9DBD0669-CA80-9E46-9A67-BCEEC6B957E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4076117" y="3723905"/>
            <a:ext cx="769519" cy="641266"/>
          </a:xfrm>
          <a:prstGeom prst="rect">
            <a:avLst/>
          </a:prstGeom>
        </p:spPr>
      </p:pic>
      <p:pic>
        <p:nvPicPr>
          <p:cNvPr id="306" name="Picture 305">
            <a:extLst>
              <a:ext uri="{FF2B5EF4-FFF2-40B4-BE49-F238E27FC236}">
                <a16:creationId xmlns:a16="http://schemas.microsoft.com/office/drawing/2014/main" id="{4A9F322F-796A-3F40-A19B-64083A2A82D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5200453" y="3723905"/>
            <a:ext cx="769519" cy="641266"/>
          </a:xfrm>
          <a:prstGeom prst="rect">
            <a:avLst/>
          </a:prstGeom>
        </p:spPr>
      </p:pic>
      <p:pic>
        <p:nvPicPr>
          <p:cNvPr id="307" name="Picture 306">
            <a:extLst>
              <a:ext uri="{FF2B5EF4-FFF2-40B4-BE49-F238E27FC236}">
                <a16:creationId xmlns:a16="http://schemas.microsoft.com/office/drawing/2014/main" id="{147749D2-60FD-4040-B329-37231EDD133B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71946" y="4682978"/>
            <a:ext cx="824485" cy="595461"/>
          </a:xfrm>
          <a:prstGeom prst="rect">
            <a:avLst/>
          </a:prstGeom>
        </p:spPr>
      </p:pic>
      <p:pic>
        <p:nvPicPr>
          <p:cNvPr id="308" name="Picture 307">
            <a:extLst>
              <a:ext uri="{FF2B5EF4-FFF2-40B4-BE49-F238E27FC236}">
                <a16:creationId xmlns:a16="http://schemas.microsoft.com/office/drawing/2014/main" id="{69B3EC6F-2328-3B42-9C9A-C4664147FACC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1798122" y="4660076"/>
            <a:ext cx="824484" cy="641266"/>
          </a:xfrm>
          <a:prstGeom prst="rect">
            <a:avLst/>
          </a:prstGeom>
        </p:spPr>
      </p:pic>
      <p:pic>
        <p:nvPicPr>
          <p:cNvPr id="309" name="Picture 308">
            <a:extLst>
              <a:ext uri="{FF2B5EF4-FFF2-40B4-BE49-F238E27FC236}">
                <a16:creationId xmlns:a16="http://schemas.microsoft.com/office/drawing/2014/main" id="{518FBF15-0796-6D47-A363-C3E069496C2D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3015907" y="4660076"/>
            <a:ext cx="641266" cy="641266"/>
          </a:xfrm>
          <a:prstGeom prst="rect">
            <a:avLst/>
          </a:prstGeom>
        </p:spPr>
      </p:pic>
      <p:pic>
        <p:nvPicPr>
          <p:cNvPr id="310" name="Picture 309">
            <a:extLst>
              <a:ext uri="{FF2B5EF4-FFF2-40B4-BE49-F238E27FC236}">
                <a16:creationId xmlns:a16="http://schemas.microsoft.com/office/drawing/2014/main" id="{FBC0804C-731C-944D-A6C7-9A0560489A58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4076117" y="4660076"/>
            <a:ext cx="769519" cy="641266"/>
          </a:xfrm>
          <a:prstGeom prst="rect">
            <a:avLst/>
          </a:prstGeom>
        </p:spPr>
      </p:pic>
      <p:pic>
        <p:nvPicPr>
          <p:cNvPr id="311" name="Picture 310">
            <a:extLst>
              <a:ext uri="{FF2B5EF4-FFF2-40B4-BE49-F238E27FC236}">
                <a16:creationId xmlns:a16="http://schemas.microsoft.com/office/drawing/2014/main" id="{1E8EDAF8-14B5-8147-81ED-75F7F9914594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>
            <a:off x="5200453" y="4660076"/>
            <a:ext cx="769519" cy="641266"/>
          </a:xfrm>
          <a:prstGeom prst="rect">
            <a:avLst/>
          </a:prstGeom>
        </p:spPr>
      </p:pic>
      <p:pic>
        <p:nvPicPr>
          <p:cNvPr id="312" name="Picture 311">
            <a:extLst>
              <a:ext uri="{FF2B5EF4-FFF2-40B4-BE49-F238E27FC236}">
                <a16:creationId xmlns:a16="http://schemas.microsoft.com/office/drawing/2014/main" id="{8AFD2CB3-AA1F-5845-A645-6B2FB1375B2F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/>
          <a:stretch/>
        </p:blipFill>
        <p:spPr>
          <a:xfrm>
            <a:off x="888246" y="5596247"/>
            <a:ext cx="391884" cy="641266"/>
          </a:xfrm>
          <a:prstGeom prst="rect">
            <a:avLst/>
          </a:prstGeom>
        </p:spPr>
      </p:pic>
      <p:pic>
        <p:nvPicPr>
          <p:cNvPr id="313" name="Picture 312">
            <a:extLst>
              <a:ext uri="{FF2B5EF4-FFF2-40B4-BE49-F238E27FC236}">
                <a16:creationId xmlns:a16="http://schemas.microsoft.com/office/drawing/2014/main" id="{E27F4754-C9C7-1846-AE7D-EE3970F78807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/>
          <a:stretch/>
        </p:blipFill>
        <p:spPr>
          <a:xfrm>
            <a:off x="1889731" y="5596247"/>
            <a:ext cx="641266" cy="641266"/>
          </a:xfrm>
          <a:prstGeom prst="rect">
            <a:avLst/>
          </a:prstGeom>
        </p:spPr>
      </p:pic>
      <p:pic>
        <p:nvPicPr>
          <p:cNvPr id="314" name="Picture 313">
            <a:extLst>
              <a:ext uri="{FF2B5EF4-FFF2-40B4-BE49-F238E27FC236}">
                <a16:creationId xmlns:a16="http://schemas.microsoft.com/office/drawing/2014/main" id="{E8B956AC-4032-1E4D-81A2-C5B9A1FA3217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/>
          <a:stretch/>
        </p:blipFill>
        <p:spPr>
          <a:xfrm>
            <a:off x="3025246" y="5596247"/>
            <a:ext cx="622588" cy="641266"/>
          </a:xfrm>
          <a:prstGeom prst="rect">
            <a:avLst/>
          </a:prstGeom>
        </p:spPr>
      </p:pic>
      <p:pic>
        <p:nvPicPr>
          <p:cNvPr id="315" name="Picture 314">
            <a:extLst>
              <a:ext uri="{FF2B5EF4-FFF2-40B4-BE49-F238E27FC236}">
                <a16:creationId xmlns:a16="http://schemas.microsoft.com/office/drawing/2014/main" id="{FFEE42A8-0919-474D-82CA-C7A1C2299C5B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/>
          <a:stretch/>
        </p:blipFill>
        <p:spPr>
          <a:xfrm>
            <a:off x="4143387" y="5596247"/>
            <a:ext cx="634979" cy="641266"/>
          </a:xfrm>
          <a:prstGeom prst="rect">
            <a:avLst/>
          </a:prstGeom>
        </p:spPr>
      </p:pic>
      <p:pic>
        <p:nvPicPr>
          <p:cNvPr id="316" name="Picture 315">
            <a:extLst>
              <a:ext uri="{FF2B5EF4-FFF2-40B4-BE49-F238E27FC236}">
                <a16:creationId xmlns:a16="http://schemas.microsoft.com/office/drawing/2014/main" id="{F1FC6ED5-0255-9542-B62C-DEC91EFFDC55}"/>
              </a:ext>
            </a:extLst>
          </p:cNvPr>
          <p:cNvPicPr>
            <a:picLocks noChangeAspect="1"/>
          </p:cNvPicPr>
          <p:nvPr/>
        </p:nvPicPr>
        <p:blipFill>
          <a:blip r:embed="rId21"/>
          <a:srcRect/>
          <a:stretch/>
        </p:blipFill>
        <p:spPr>
          <a:xfrm>
            <a:off x="5261436" y="5596247"/>
            <a:ext cx="647552" cy="641266"/>
          </a:xfrm>
          <a:prstGeom prst="rect">
            <a:avLst/>
          </a:prstGeom>
        </p:spPr>
      </p:pic>
      <p:pic>
        <p:nvPicPr>
          <p:cNvPr id="317" name="Picture 316">
            <a:extLst>
              <a:ext uri="{FF2B5EF4-FFF2-40B4-BE49-F238E27FC236}">
                <a16:creationId xmlns:a16="http://schemas.microsoft.com/office/drawing/2014/main" id="{181F1F4C-A951-E04A-A9BE-1555438540C7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/>
          <a:stretch/>
        </p:blipFill>
        <p:spPr>
          <a:xfrm>
            <a:off x="6488667" y="4709864"/>
            <a:ext cx="647491" cy="641266"/>
          </a:xfrm>
          <a:prstGeom prst="rect">
            <a:avLst/>
          </a:prstGeom>
        </p:spPr>
      </p:pic>
      <p:pic>
        <p:nvPicPr>
          <p:cNvPr id="318" name="Picture 317">
            <a:extLst>
              <a:ext uri="{FF2B5EF4-FFF2-40B4-BE49-F238E27FC236}">
                <a16:creationId xmlns:a16="http://schemas.microsoft.com/office/drawing/2014/main" id="{A9633A6A-3507-A549-8DF4-9B43C48E8B24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/>
          <a:stretch/>
        </p:blipFill>
        <p:spPr>
          <a:xfrm>
            <a:off x="7614781" y="4709864"/>
            <a:ext cx="647615" cy="641266"/>
          </a:xfrm>
          <a:prstGeom prst="rect">
            <a:avLst/>
          </a:prstGeom>
        </p:spPr>
      </p:pic>
      <p:pic>
        <p:nvPicPr>
          <p:cNvPr id="319" name="Picture 318">
            <a:extLst>
              <a:ext uri="{FF2B5EF4-FFF2-40B4-BE49-F238E27FC236}">
                <a16:creationId xmlns:a16="http://schemas.microsoft.com/office/drawing/2014/main" id="{58A99703-5503-A941-A73B-E280B37331A9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/>
          <a:stretch/>
        </p:blipFill>
        <p:spPr>
          <a:xfrm>
            <a:off x="8744131" y="4709864"/>
            <a:ext cx="641266" cy="641266"/>
          </a:xfrm>
          <a:prstGeom prst="rect">
            <a:avLst/>
          </a:prstGeom>
        </p:spPr>
      </p:pic>
      <p:pic>
        <p:nvPicPr>
          <p:cNvPr id="320" name="Picture 319">
            <a:extLst>
              <a:ext uri="{FF2B5EF4-FFF2-40B4-BE49-F238E27FC236}">
                <a16:creationId xmlns:a16="http://schemas.microsoft.com/office/drawing/2014/main" id="{A80CCE0E-1356-6B4F-9D18-51F26CDB863C}"/>
              </a:ext>
            </a:extLst>
          </p:cNvPr>
          <p:cNvPicPr>
            <a:picLocks noChangeAspect="1"/>
          </p:cNvPicPr>
          <p:nvPr/>
        </p:nvPicPr>
        <p:blipFill>
          <a:blip r:embed="rId25"/>
          <a:srcRect/>
          <a:stretch/>
        </p:blipFill>
        <p:spPr>
          <a:xfrm>
            <a:off x="9865355" y="4709864"/>
            <a:ext cx="647491" cy="641266"/>
          </a:xfrm>
          <a:prstGeom prst="rect">
            <a:avLst/>
          </a:prstGeom>
        </p:spPr>
      </p:pic>
      <p:pic>
        <p:nvPicPr>
          <p:cNvPr id="321" name="Picture 320">
            <a:extLst>
              <a:ext uri="{FF2B5EF4-FFF2-40B4-BE49-F238E27FC236}">
                <a16:creationId xmlns:a16="http://schemas.microsoft.com/office/drawing/2014/main" id="{ED3EB414-4C55-9842-8180-BE94684484C5}"/>
              </a:ext>
            </a:extLst>
          </p:cNvPr>
          <p:cNvPicPr>
            <a:picLocks noChangeAspect="1"/>
          </p:cNvPicPr>
          <p:nvPr/>
        </p:nvPicPr>
        <p:blipFill>
          <a:blip r:embed="rId26"/>
          <a:srcRect/>
          <a:stretch/>
        </p:blipFill>
        <p:spPr>
          <a:xfrm>
            <a:off x="10989691" y="4709864"/>
            <a:ext cx="647491" cy="641266"/>
          </a:xfrm>
          <a:prstGeom prst="rect">
            <a:avLst/>
          </a:prstGeom>
        </p:spPr>
      </p:pic>
      <p:pic>
        <p:nvPicPr>
          <p:cNvPr id="324" name="Picture 323">
            <a:extLst>
              <a:ext uri="{FF2B5EF4-FFF2-40B4-BE49-F238E27FC236}">
                <a16:creationId xmlns:a16="http://schemas.microsoft.com/office/drawing/2014/main" id="{8A592E05-2E6F-7E47-A23C-F53A826D46BA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/>
          <a:stretch/>
        </p:blipFill>
        <p:spPr>
          <a:xfrm>
            <a:off x="6488668" y="2787734"/>
            <a:ext cx="699020" cy="591478"/>
          </a:xfrm>
          <a:prstGeom prst="rect">
            <a:avLst/>
          </a:prstGeom>
        </p:spPr>
      </p:pic>
      <p:pic>
        <p:nvPicPr>
          <p:cNvPr id="325" name="Picture 324">
            <a:extLst>
              <a:ext uri="{FF2B5EF4-FFF2-40B4-BE49-F238E27FC236}">
                <a16:creationId xmlns:a16="http://schemas.microsoft.com/office/drawing/2014/main" id="{034571B4-51AA-CC48-9722-7534A0CF9FC9}"/>
              </a:ext>
            </a:extLst>
          </p:cNvPr>
          <p:cNvPicPr>
            <a:picLocks noChangeAspect="1"/>
          </p:cNvPicPr>
          <p:nvPr/>
        </p:nvPicPr>
        <p:blipFill>
          <a:blip r:embed="rId28"/>
          <a:srcRect/>
          <a:stretch/>
        </p:blipFill>
        <p:spPr>
          <a:xfrm>
            <a:off x="7624182" y="2787734"/>
            <a:ext cx="628814" cy="641266"/>
          </a:xfrm>
          <a:prstGeom prst="rect">
            <a:avLst/>
          </a:prstGeom>
        </p:spPr>
      </p:pic>
      <p:pic>
        <p:nvPicPr>
          <p:cNvPr id="326" name="Picture 325">
            <a:extLst>
              <a:ext uri="{FF2B5EF4-FFF2-40B4-BE49-F238E27FC236}">
                <a16:creationId xmlns:a16="http://schemas.microsoft.com/office/drawing/2014/main" id="{361EEA73-BDC3-8542-947B-7D0373215241}"/>
              </a:ext>
            </a:extLst>
          </p:cNvPr>
          <p:cNvPicPr>
            <a:picLocks noChangeAspect="1"/>
          </p:cNvPicPr>
          <p:nvPr/>
        </p:nvPicPr>
        <p:blipFill>
          <a:blip r:embed="rId29"/>
          <a:srcRect/>
          <a:stretch/>
        </p:blipFill>
        <p:spPr>
          <a:xfrm>
            <a:off x="8753471" y="2797073"/>
            <a:ext cx="622588" cy="622588"/>
          </a:xfrm>
          <a:prstGeom prst="rect">
            <a:avLst/>
          </a:prstGeom>
        </p:spPr>
      </p:pic>
      <p:pic>
        <p:nvPicPr>
          <p:cNvPr id="327" name="Picture 326">
            <a:extLst>
              <a:ext uri="{FF2B5EF4-FFF2-40B4-BE49-F238E27FC236}">
                <a16:creationId xmlns:a16="http://schemas.microsoft.com/office/drawing/2014/main" id="{5D6FCAED-1A59-EA4A-A0D8-E5116FC55DA9}"/>
              </a:ext>
            </a:extLst>
          </p:cNvPr>
          <p:cNvPicPr>
            <a:picLocks noChangeAspect="1"/>
          </p:cNvPicPr>
          <p:nvPr/>
        </p:nvPicPr>
        <p:blipFill>
          <a:blip r:embed="rId30"/>
          <a:srcRect/>
          <a:stretch/>
        </p:blipFill>
        <p:spPr>
          <a:xfrm>
            <a:off x="9871612" y="2790877"/>
            <a:ext cx="634979" cy="634979"/>
          </a:xfrm>
          <a:prstGeom prst="rect">
            <a:avLst/>
          </a:prstGeom>
        </p:spPr>
      </p:pic>
      <p:pic>
        <p:nvPicPr>
          <p:cNvPr id="328" name="Picture 327">
            <a:extLst>
              <a:ext uri="{FF2B5EF4-FFF2-40B4-BE49-F238E27FC236}">
                <a16:creationId xmlns:a16="http://schemas.microsoft.com/office/drawing/2014/main" id="{67839700-5861-D249-B728-702522B2C824}"/>
              </a:ext>
            </a:extLst>
          </p:cNvPr>
          <p:cNvPicPr>
            <a:picLocks noChangeAspect="1"/>
          </p:cNvPicPr>
          <p:nvPr/>
        </p:nvPicPr>
        <p:blipFill>
          <a:blip r:embed="rId31"/>
          <a:srcRect/>
          <a:stretch/>
        </p:blipFill>
        <p:spPr>
          <a:xfrm>
            <a:off x="10989691" y="2787734"/>
            <a:ext cx="647491" cy="641266"/>
          </a:xfrm>
          <a:prstGeom prst="rect">
            <a:avLst/>
          </a:prstGeom>
        </p:spPr>
      </p:pic>
      <p:pic>
        <p:nvPicPr>
          <p:cNvPr id="329" name="Picture 328">
            <a:extLst>
              <a:ext uri="{FF2B5EF4-FFF2-40B4-BE49-F238E27FC236}">
                <a16:creationId xmlns:a16="http://schemas.microsoft.com/office/drawing/2014/main" id="{34DE6A90-6BAC-EA4C-B7A0-E37623BE64A6}"/>
              </a:ext>
            </a:extLst>
          </p:cNvPr>
          <p:cNvPicPr>
            <a:picLocks noChangeAspect="1"/>
          </p:cNvPicPr>
          <p:nvPr/>
        </p:nvPicPr>
        <p:blipFill>
          <a:blip r:embed="rId32"/>
          <a:srcRect/>
          <a:stretch/>
        </p:blipFill>
        <p:spPr>
          <a:xfrm>
            <a:off x="6491780" y="3723905"/>
            <a:ext cx="641266" cy="641266"/>
          </a:xfrm>
          <a:prstGeom prst="rect">
            <a:avLst/>
          </a:prstGeom>
        </p:spPr>
      </p:pic>
      <p:pic>
        <p:nvPicPr>
          <p:cNvPr id="330" name="Picture 329">
            <a:extLst>
              <a:ext uri="{FF2B5EF4-FFF2-40B4-BE49-F238E27FC236}">
                <a16:creationId xmlns:a16="http://schemas.microsoft.com/office/drawing/2014/main" id="{FE2DB557-973F-5541-85D3-F6AA3E27E263}"/>
              </a:ext>
            </a:extLst>
          </p:cNvPr>
          <p:cNvPicPr>
            <a:picLocks noChangeAspect="1"/>
          </p:cNvPicPr>
          <p:nvPr/>
        </p:nvPicPr>
        <p:blipFill>
          <a:blip r:embed="rId33"/>
          <a:srcRect/>
          <a:stretch/>
        </p:blipFill>
        <p:spPr>
          <a:xfrm>
            <a:off x="7617956" y="3723905"/>
            <a:ext cx="641266" cy="641266"/>
          </a:xfrm>
          <a:prstGeom prst="rect">
            <a:avLst/>
          </a:prstGeom>
        </p:spPr>
      </p:pic>
      <p:pic>
        <p:nvPicPr>
          <p:cNvPr id="331" name="Picture 330">
            <a:extLst>
              <a:ext uri="{FF2B5EF4-FFF2-40B4-BE49-F238E27FC236}">
                <a16:creationId xmlns:a16="http://schemas.microsoft.com/office/drawing/2014/main" id="{17DCBC97-9DB2-9943-98AE-E5D54D59BD76}"/>
              </a:ext>
            </a:extLst>
          </p:cNvPr>
          <p:cNvPicPr>
            <a:picLocks noChangeAspect="1"/>
          </p:cNvPicPr>
          <p:nvPr/>
        </p:nvPicPr>
        <p:blipFill>
          <a:blip r:embed="rId34"/>
          <a:srcRect/>
          <a:stretch/>
        </p:blipFill>
        <p:spPr>
          <a:xfrm>
            <a:off x="8744132" y="3730131"/>
            <a:ext cx="641266" cy="628814"/>
          </a:xfrm>
          <a:prstGeom prst="rect">
            <a:avLst/>
          </a:prstGeom>
        </p:spPr>
      </p:pic>
      <p:pic>
        <p:nvPicPr>
          <p:cNvPr id="332" name="Picture 331">
            <a:extLst>
              <a:ext uri="{FF2B5EF4-FFF2-40B4-BE49-F238E27FC236}">
                <a16:creationId xmlns:a16="http://schemas.microsoft.com/office/drawing/2014/main" id="{A00D6A25-31F1-A24F-AC57-16F71E858CDF}"/>
              </a:ext>
            </a:extLst>
          </p:cNvPr>
          <p:cNvPicPr>
            <a:picLocks noChangeAspect="1"/>
          </p:cNvPicPr>
          <p:nvPr/>
        </p:nvPicPr>
        <p:blipFill>
          <a:blip r:embed="rId35"/>
          <a:srcRect/>
          <a:stretch/>
        </p:blipFill>
        <p:spPr>
          <a:xfrm>
            <a:off x="9874694" y="3723905"/>
            <a:ext cx="628814" cy="641266"/>
          </a:xfrm>
          <a:prstGeom prst="rect">
            <a:avLst/>
          </a:prstGeom>
        </p:spPr>
      </p:pic>
      <p:pic>
        <p:nvPicPr>
          <p:cNvPr id="333" name="Picture 332">
            <a:extLst>
              <a:ext uri="{FF2B5EF4-FFF2-40B4-BE49-F238E27FC236}">
                <a16:creationId xmlns:a16="http://schemas.microsoft.com/office/drawing/2014/main" id="{555123D7-1C9D-1947-97E9-8CC5FAD95667}"/>
              </a:ext>
            </a:extLst>
          </p:cNvPr>
          <p:cNvPicPr>
            <a:picLocks noChangeAspect="1"/>
          </p:cNvPicPr>
          <p:nvPr/>
        </p:nvPicPr>
        <p:blipFill>
          <a:blip r:embed="rId36"/>
          <a:srcRect/>
          <a:stretch/>
        </p:blipFill>
        <p:spPr>
          <a:xfrm>
            <a:off x="10989692" y="3723966"/>
            <a:ext cx="647491" cy="64114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93BF7A4-FAD5-2548-81F5-14F33100B8B9}"/>
              </a:ext>
            </a:extLst>
          </p:cNvPr>
          <p:cNvPicPr>
            <a:picLocks noChangeAspect="1"/>
          </p:cNvPicPr>
          <p:nvPr/>
        </p:nvPicPr>
        <p:blipFill>
          <a:blip r:embed="rId37"/>
          <a:srcRect/>
          <a:stretch/>
        </p:blipFill>
        <p:spPr>
          <a:xfrm>
            <a:off x="838200" y="1039544"/>
            <a:ext cx="449514" cy="50493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3BC484F-5391-1940-A5EF-2D8F3DC5918E}"/>
              </a:ext>
            </a:extLst>
          </p:cNvPr>
          <p:cNvPicPr>
            <a:picLocks noChangeAspect="1"/>
          </p:cNvPicPr>
          <p:nvPr/>
        </p:nvPicPr>
        <p:blipFill>
          <a:blip r:embed="rId38"/>
          <a:srcRect/>
          <a:stretch/>
        </p:blipFill>
        <p:spPr>
          <a:xfrm>
            <a:off x="1889731" y="1063294"/>
            <a:ext cx="641266" cy="368601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A765156-7345-1841-9F7C-189A0FC03B78}"/>
              </a:ext>
            </a:extLst>
          </p:cNvPr>
          <p:cNvPicPr>
            <a:picLocks noChangeAspect="1"/>
          </p:cNvPicPr>
          <p:nvPr/>
        </p:nvPicPr>
        <p:blipFill>
          <a:blip r:embed="rId39"/>
          <a:srcRect/>
          <a:stretch/>
        </p:blipFill>
        <p:spPr>
          <a:xfrm>
            <a:off x="3015907" y="995447"/>
            <a:ext cx="641266" cy="50429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B94B0AB9-B0F3-F24B-A909-8FFE30922634}"/>
              </a:ext>
            </a:extLst>
          </p:cNvPr>
          <p:cNvPicPr>
            <a:picLocks noChangeAspect="1"/>
          </p:cNvPicPr>
          <p:nvPr/>
        </p:nvPicPr>
        <p:blipFill>
          <a:blip r:embed="rId40"/>
          <a:srcRect/>
          <a:stretch/>
        </p:blipFill>
        <p:spPr>
          <a:xfrm>
            <a:off x="4268057" y="995446"/>
            <a:ext cx="438008" cy="572781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A0082F4-2296-C347-90C6-66D007D4E9F3}"/>
              </a:ext>
            </a:extLst>
          </p:cNvPr>
          <p:cNvPicPr>
            <a:picLocks noChangeAspect="1"/>
          </p:cNvPicPr>
          <p:nvPr/>
        </p:nvPicPr>
        <p:blipFill>
          <a:blip r:embed="rId41"/>
          <a:srcRect/>
          <a:stretch/>
        </p:blipFill>
        <p:spPr>
          <a:xfrm>
            <a:off x="5312080" y="974463"/>
            <a:ext cx="570014" cy="570014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C55D688-8421-C546-AAD2-5706E5AA5B5C}"/>
              </a:ext>
            </a:extLst>
          </p:cNvPr>
          <p:cNvPicPr>
            <a:picLocks noChangeAspect="1"/>
          </p:cNvPicPr>
          <p:nvPr/>
        </p:nvPicPr>
        <p:blipFill>
          <a:blip r:embed="rId42"/>
          <a:srcRect/>
          <a:stretch/>
        </p:blipFill>
        <p:spPr>
          <a:xfrm>
            <a:off x="6592463" y="1057590"/>
            <a:ext cx="467680" cy="591478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0DB610F5-62F5-8440-9083-76E07C9D326A}"/>
              </a:ext>
            </a:extLst>
          </p:cNvPr>
          <p:cNvPicPr>
            <a:picLocks noChangeAspect="1"/>
          </p:cNvPicPr>
          <p:nvPr/>
        </p:nvPicPr>
        <p:blipFill>
          <a:blip r:embed="rId43"/>
          <a:srcRect/>
          <a:stretch/>
        </p:blipFill>
        <p:spPr>
          <a:xfrm>
            <a:off x="7693059" y="926962"/>
            <a:ext cx="491059" cy="641266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912DACBA-741E-5146-870B-F296049189D3}"/>
              </a:ext>
            </a:extLst>
          </p:cNvPr>
          <p:cNvPicPr>
            <a:picLocks noChangeAspect="1"/>
          </p:cNvPicPr>
          <p:nvPr/>
        </p:nvPicPr>
        <p:blipFill>
          <a:blip r:embed="rId44"/>
          <a:srcRect/>
          <a:stretch/>
        </p:blipFill>
        <p:spPr>
          <a:xfrm>
            <a:off x="8753471" y="971278"/>
            <a:ext cx="622588" cy="55263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BD354CC-A7A1-BD43-8274-885F5634B01A}"/>
              </a:ext>
            </a:extLst>
          </p:cNvPr>
          <p:cNvPicPr>
            <a:picLocks noChangeAspect="1"/>
          </p:cNvPicPr>
          <p:nvPr/>
        </p:nvPicPr>
        <p:blipFill>
          <a:blip r:embed="rId45"/>
          <a:srcRect/>
          <a:stretch/>
        </p:blipFill>
        <p:spPr>
          <a:xfrm>
            <a:off x="9871612" y="1043058"/>
            <a:ext cx="634979" cy="40907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F0CC040A-FCFC-0741-B9B5-05D604C22598}"/>
              </a:ext>
            </a:extLst>
          </p:cNvPr>
          <p:cNvPicPr>
            <a:picLocks noChangeAspect="1"/>
          </p:cNvPicPr>
          <p:nvPr/>
        </p:nvPicPr>
        <p:blipFill>
          <a:blip r:embed="rId46"/>
          <a:srcRect/>
          <a:stretch/>
        </p:blipFill>
        <p:spPr>
          <a:xfrm>
            <a:off x="10989691" y="955622"/>
            <a:ext cx="622589" cy="60827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E88E88D-6643-CC43-83F6-878DBDEE7820}"/>
              </a:ext>
            </a:extLst>
          </p:cNvPr>
          <p:cNvPicPr>
            <a:picLocks noChangeAspect="1"/>
          </p:cNvPicPr>
          <p:nvPr/>
        </p:nvPicPr>
        <p:blipFill>
          <a:blip r:embed="rId47"/>
          <a:srcRect/>
          <a:stretch/>
        </p:blipFill>
        <p:spPr>
          <a:xfrm>
            <a:off x="653086" y="1918626"/>
            <a:ext cx="824485" cy="45384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73B140B-B71D-B44A-A1BC-568D4E98F9FB}"/>
              </a:ext>
            </a:extLst>
          </p:cNvPr>
          <p:cNvPicPr>
            <a:picLocks noChangeAspect="1"/>
          </p:cNvPicPr>
          <p:nvPr/>
        </p:nvPicPr>
        <p:blipFill>
          <a:blip r:embed="rId48"/>
          <a:srcRect/>
          <a:stretch/>
        </p:blipFill>
        <p:spPr>
          <a:xfrm>
            <a:off x="1870871" y="1931793"/>
            <a:ext cx="641266" cy="42751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35430706-BA8D-E343-8ECC-B380ACD802DD}"/>
              </a:ext>
            </a:extLst>
          </p:cNvPr>
          <p:cNvPicPr>
            <a:picLocks noChangeAspect="1"/>
          </p:cNvPicPr>
          <p:nvPr/>
        </p:nvPicPr>
        <p:blipFill>
          <a:blip r:embed="rId49"/>
          <a:srcRect/>
          <a:stretch/>
        </p:blipFill>
        <p:spPr>
          <a:xfrm>
            <a:off x="2997047" y="1824915"/>
            <a:ext cx="641266" cy="64126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0B2B7662-643E-084A-9565-8000630E7F2C}"/>
              </a:ext>
            </a:extLst>
          </p:cNvPr>
          <p:cNvPicPr>
            <a:picLocks noChangeAspect="1"/>
          </p:cNvPicPr>
          <p:nvPr/>
        </p:nvPicPr>
        <p:blipFill>
          <a:blip r:embed="rId50"/>
          <a:srcRect/>
          <a:stretch/>
        </p:blipFill>
        <p:spPr>
          <a:xfrm>
            <a:off x="4121383" y="1824915"/>
            <a:ext cx="641266" cy="641266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348DE8C-7AA3-A748-9EAB-FC99707A6EF8}"/>
              </a:ext>
            </a:extLst>
          </p:cNvPr>
          <p:cNvPicPr>
            <a:picLocks noChangeAspect="1"/>
          </p:cNvPicPr>
          <p:nvPr/>
        </p:nvPicPr>
        <p:blipFill>
          <a:blip r:embed="rId51"/>
          <a:srcRect/>
          <a:stretch/>
        </p:blipFill>
        <p:spPr>
          <a:xfrm>
            <a:off x="5281345" y="1860541"/>
            <a:ext cx="570014" cy="570014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64D31E18-52A0-4844-BBF9-2BB7CB1CE29F}"/>
              </a:ext>
            </a:extLst>
          </p:cNvPr>
          <p:cNvPicPr>
            <a:picLocks noChangeAspect="1"/>
          </p:cNvPicPr>
          <p:nvPr/>
        </p:nvPicPr>
        <p:blipFill>
          <a:blip r:embed="rId52"/>
          <a:srcRect/>
          <a:stretch/>
        </p:blipFill>
        <p:spPr>
          <a:xfrm>
            <a:off x="6523579" y="1872415"/>
            <a:ext cx="591478" cy="59147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5BEA957-1F03-B14A-BE63-C8382F674F36}"/>
              </a:ext>
            </a:extLst>
          </p:cNvPr>
          <p:cNvGrpSpPr/>
          <p:nvPr/>
        </p:nvGrpSpPr>
        <p:grpSpPr>
          <a:xfrm>
            <a:off x="7605322" y="1818689"/>
            <a:ext cx="734493" cy="641266"/>
            <a:chOff x="7605322" y="1682841"/>
            <a:chExt cx="890090" cy="777114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4111B31B-F088-6D49-AA3F-3403A7EEC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/>
            <a:srcRect/>
            <a:stretch/>
          </p:blipFill>
          <p:spPr>
            <a:xfrm>
              <a:off x="7605322" y="1831141"/>
              <a:ext cx="628814" cy="628814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305AC064-587E-C94E-BBD0-3299FA3F0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/>
            <a:srcRect/>
            <a:stretch/>
          </p:blipFill>
          <p:spPr>
            <a:xfrm>
              <a:off x="7872824" y="1682841"/>
              <a:ext cx="622588" cy="517361"/>
            </a:xfrm>
            <a:prstGeom prst="rect">
              <a:avLst/>
            </a:prstGeom>
          </p:spPr>
        </p:pic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2CD0DA8A-E8E7-CF48-B8C8-5413B9A35027}"/>
              </a:ext>
            </a:extLst>
          </p:cNvPr>
          <p:cNvPicPr>
            <a:picLocks noChangeAspect="1"/>
          </p:cNvPicPr>
          <p:nvPr/>
        </p:nvPicPr>
        <p:blipFill>
          <a:blip r:embed="rId55"/>
          <a:srcRect/>
          <a:stretch/>
        </p:blipFill>
        <p:spPr>
          <a:xfrm>
            <a:off x="9852752" y="1844256"/>
            <a:ext cx="634979" cy="60258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BD2D211C-AF11-6F49-A591-D68D18EFBF69}"/>
              </a:ext>
            </a:extLst>
          </p:cNvPr>
          <p:cNvPicPr>
            <a:picLocks noChangeAspect="1"/>
          </p:cNvPicPr>
          <p:nvPr/>
        </p:nvPicPr>
        <p:blipFill>
          <a:blip r:embed="rId56"/>
          <a:srcRect/>
          <a:stretch/>
        </p:blipFill>
        <p:spPr>
          <a:xfrm>
            <a:off x="10970831" y="1868609"/>
            <a:ext cx="647491" cy="553877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B42C77E2-65D3-DD4F-84B9-970B6A7375D2}"/>
              </a:ext>
            </a:extLst>
          </p:cNvPr>
          <p:cNvPicPr>
            <a:picLocks noChangeAspect="1"/>
          </p:cNvPicPr>
          <p:nvPr/>
        </p:nvPicPr>
        <p:blipFill>
          <a:blip r:embed="rId57"/>
          <a:srcRect/>
          <a:stretch/>
        </p:blipFill>
        <p:spPr>
          <a:xfrm>
            <a:off x="8704666" y="1901907"/>
            <a:ext cx="748093" cy="526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5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89DE58-DA7E-3246-A794-01A00E217EBB}"/>
              </a:ext>
            </a:extLst>
          </p:cNvPr>
          <p:cNvSpPr/>
          <p:nvPr/>
        </p:nvSpPr>
        <p:spPr>
          <a:xfrm>
            <a:off x="693240" y="388203"/>
            <a:ext cx="4219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Poppins" pitchFamily="2" charset="77"/>
                <a:cs typeface="Lato Semibold" panose="020F0502020204030203" pitchFamily="34" charset="0"/>
              </a:rPr>
              <a:t>Microsoft logos</a:t>
            </a:r>
          </a:p>
        </p:txBody>
      </p:sp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37477F05-8666-5746-89D7-670147D39B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0" t="18422" r="12602" b="25035"/>
          <a:stretch/>
        </p:blipFill>
        <p:spPr>
          <a:xfrm>
            <a:off x="693240" y="1670552"/>
            <a:ext cx="5657777" cy="175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539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E3D6A5-3C65-6B46-90B5-8C9D2FEFA59D}"/>
              </a:ext>
            </a:extLst>
          </p:cNvPr>
          <p:cNvSpPr txBox="1"/>
          <p:nvPr/>
        </p:nvSpPr>
        <p:spPr>
          <a:xfrm>
            <a:off x="1889781" y="3087875"/>
            <a:ext cx="2483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/>
                </a:solidFill>
                <a:latin typeface="Poppins" pitchFamily="2" charset="77"/>
              </a:rPr>
              <a:t>Business Savvy.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ppins" pitchFamily="2" charset="77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6D1D4E-B7F6-4949-BD60-6D5FCCCE025E}"/>
              </a:ext>
            </a:extLst>
          </p:cNvPr>
          <p:cNvSpPr txBox="1"/>
          <p:nvPr/>
        </p:nvSpPr>
        <p:spPr>
          <a:xfrm>
            <a:off x="8636432" y="3087876"/>
            <a:ext cx="2483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6"/>
                </a:solidFill>
                <a:latin typeface="Poppins" pitchFamily="2" charset="77"/>
              </a:rPr>
              <a:t>Technology Smart.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ppins" pitchFamily="2" charset="77"/>
              <a:ea typeface="+mn-ea"/>
              <a:cs typeface="+mn-cs"/>
            </a:endParaRPr>
          </a:p>
        </p:txBody>
      </p:sp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DB95FCB8-F01B-934F-B310-4A93CE936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378" y="6091550"/>
            <a:ext cx="186494" cy="2972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A817AF-8A8C-D443-AC8D-9A6164DAC0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71310" y="6185778"/>
            <a:ext cx="269102" cy="1603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C05F69-E9ED-CC48-8412-0CD3390AC143}"/>
              </a:ext>
            </a:extLst>
          </p:cNvPr>
          <p:cNvSpPr txBox="1"/>
          <p:nvPr/>
        </p:nvSpPr>
        <p:spPr>
          <a:xfrm>
            <a:off x="3478246" y="5957254"/>
            <a:ext cx="2483436" cy="4570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err="1">
                <a:solidFill>
                  <a:schemeClr val="bg1"/>
                </a:solidFill>
                <a:latin typeface="Franklin Gothic Medium"/>
              </a:rPr>
              <a:t>plusconsulting.com</a:t>
            </a:r>
            <a:endParaRPr lang="en-US" b="1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5A19FB-4434-944A-BB85-2B85EDDE10B6}"/>
              </a:ext>
            </a:extLst>
          </p:cNvPr>
          <p:cNvSpPr txBox="1"/>
          <p:nvPr/>
        </p:nvSpPr>
        <p:spPr>
          <a:xfrm>
            <a:off x="6266482" y="5957254"/>
            <a:ext cx="2877522" cy="4570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latin typeface="Franklin Gothic Medium"/>
              </a:rPr>
              <a:t>info@plusconsulting.com</a:t>
            </a:r>
          </a:p>
        </p:txBody>
      </p:sp>
    </p:spTree>
    <p:extLst>
      <p:ext uri="{BB962C8B-B14F-4D97-AF65-F5344CB8AC3E}">
        <p14:creationId xmlns:p14="http://schemas.microsoft.com/office/powerpoint/2010/main" val="2088581952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Plus+ Branding Colors-Approved">
      <a:dk1>
        <a:srgbClr val="1F77BD"/>
      </a:dk1>
      <a:lt1>
        <a:srgbClr val="5DB4E5"/>
      </a:lt1>
      <a:dk2>
        <a:srgbClr val="3B5660"/>
      </a:dk2>
      <a:lt2>
        <a:srgbClr val="1C1C1C"/>
      </a:lt2>
      <a:accent1>
        <a:srgbClr val="767676"/>
      </a:accent1>
      <a:accent2>
        <a:srgbClr val="BFBFBF"/>
      </a:accent2>
      <a:accent3>
        <a:srgbClr val="1F4E79"/>
      </a:accent3>
      <a:accent4>
        <a:srgbClr val="91BED4"/>
      </a:accent4>
      <a:accent5>
        <a:srgbClr val="FCA500"/>
      </a:accent5>
      <a:accent6>
        <a:srgbClr val="FFFFFF"/>
      </a:accent6>
      <a:hlink>
        <a:srgbClr val="FFFFFF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987A6F21287A4CB543769C791ECD17" ma:contentTypeVersion="14" ma:contentTypeDescription="Create a new document." ma:contentTypeScope="" ma:versionID="3e5b8e62ac036e2d0d560cf5fad5dccd">
  <xsd:schema xmlns:xsd="http://www.w3.org/2001/XMLSchema" xmlns:xs="http://www.w3.org/2001/XMLSchema" xmlns:p="http://schemas.microsoft.com/office/2006/metadata/properties" xmlns:ns2="c0988959-631f-4c0f-bd7f-6d474fbcc68f" xmlns:ns3="90ae129b-532c-4c18-a74f-6353d3ced329" targetNamespace="http://schemas.microsoft.com/office/2006/metadata/properties" ma:root="true" ma:fieldsID="084a3ba06c0a046a78cd0ad837beb4d6" ns2:_="" ns3:_="">
    <xsd:import namespace="c0988959-631f-4c0f-bd7f-6d474fbcc68f"/>
    <xsd:import namespace="90ae129b-532c-4c18-a74f-6353d3ced3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988959-631f-4c0f-bd7f-6d474fbcc6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ae129b-532c-4c18-a74f-6353d3ced32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c0988959-631f-4c0f-bd7f-6d474fbcc68f" xsi:nil="true"/>
  </documentManagement>
</p:properties>
</file>

<file path=customXml/itemProps1.xml><?xml version="1.0" encoding="utf-8"?>
<ds:datastoreItem xmlns:ds="http://schemas.openxmlformats.org/officeDocument/2006/customXml" ds:itemID="{57D87CAC-3144-4713-B435-45F7455277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C095CC-CDE8-44DC-A65F-CABEF9B1D2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988959-631f-4c0f-bd7f-6d474fbcc68f"/>
    <ds:schemaRef ds:uri="90ae129b-532c-4c18-a74f-6353d3ced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EF52493-9AE6-4F8A-8C67-2D91A9EDDD9A}">
  <ds:schemaRefs>
    <ds:schemaRef ds:uri="c0988959-631f-4c0f-bd7f-6d474fbcc68f"/>
    <ds:schemaRef ds:uri="http://www.w3.org/XML/1998/namespace"/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90ae129b-532c-4c18-a74f-6353d3ced32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32529</TotalTime>
  <Words>191</Words>
  <Application>Microsoft Macintosh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Franklin Gothic Medium</vt:lpstr>
      <vt:lpstr>Helvetica</vt:lpstr>
      <vt:lpstr>Open Sans Light</vt:lpstr>
      <vt:lpstr>Poppins</vt:lpstr>
      <vt:lpstr>1_RetrospectVTI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 Moses</dc:creator>
  <cp:lastModifiedBy>Christopher Bevel</cp:lastModifiedBy>
  <cp:revision>54</cp:revision>
  <dcterms:created xsi:type="dcterms:W3CDTF">2020-06-11T13:44:02Z</dcterms:created>
  <dcterms:modified xsi:type="dcterms:W3CDTF">2022-04-06T20:47:39Z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f9e1b3b-74cd-4345-b5b7-b59af2b88a9a_Enabled">
    <vt:lpwstr>true</vt:lpwstr>
  </property>
  <property fmtid="{D5CDD505-2E9C-101B-9397-08002B2CF9AE}" pid="3" name="MSIP_Label_bf9e1b3b-74cd-4345-b5b7-b59af2b88a9a_SetDate">
    <vt:lpwstr>2020-06-11T13:47:54Z</vt:lpwstr>
  </property>
  <property fmtid="{D5CDD505-2E9C-101B-9397-08002B2CF9AE}" pid="4" name="MSIP_Label_bf9e1b3b-74cd-4345-b5b7-b59af2b88a9a_Method">
    <vt:lpwstr>Standard</vt:lpwstr>
  </property>
  <property fmtid="{D5CDD505-2E9C-101B-9397-08002B2CF9AE}" pid="5" name="MSIP_Label_bf9e1b3b-74cd-4345-b5b7-b59af2b88a9a_Name">
    <vt:lpwstr>bf9e1b3b-74cd-4345-b5b7-b59af2b88a9a</vt:lpwstr>
  </property>
  <property fmtid="{D5CDD505-2E9C-101B-9397-08002B2CF9AE}" pid="6" name="MSIP_Label_bf9e1b3b-74cd-4345-b5b7-b59af2b88a9a_SiteId">
    <vt:lpwstr>72862590-c7d7-4a14-9db8-a58e052d0001</vt:lpwstr>
  </property>
  <property fmtid="{D5CDD505-2E9C-101B-9397-08002B2CF9AE}" pid="7" name="MSIP_Label_bf9e1b3b-74cd-4345-b5b7-b59af2b88a9a_ActionId">
    <vt:lpwstr>a8c8ee88-b60f-4ad1-a3b3-de6208274548</vt:lpwstr>
  </property>
  <property fmtid="{D5CDD505-2E9C-101B-9397-08002B2CF9AE}" pid="8" name="MSIP_Label_bf9e1b3b-74cd-4345-b5b7-b59af2b88a9a_ContentBits">
    <vt:lpwstr>0</vt:lpwstr>
  </property>
  <property fmtid="{D5CDD505-2E9C-101B-9397-08002B2CF9AE}" pid="9" name="ContentTypeId">
    <vt:lpwstr>0x01010032987A6F21287A4CB543769C791ECD17</vt:lpwstr>
  </property>
</Properties>
</file>